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88E7-9A0D-438B-919B-E8835EC49BA3}" type="datetimeFigureOut">
              <a:rPr lang="es-ES" smtClean="0"/>
              <a:pPr/>
              <a:t>27/01/2016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A676-7532-4096-9E9E-DAFA4DC27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4689" y="1428735"/>
            <a:ext cx="3018881" cy="31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penaj</dc:creator>
  <cp:lastModifiedBy>penaj</cp:lastModifiedBy>
  <cp:revision>4</cp:revision>
  <dcterms:created xsi:type="dcterms:W3CDTF">2016-01-12T21:03:15Z</dcterms:created>
  <dcterms:modified xsi:type="dcterms:W3CDTF">2016-01-27T23:26:36Z</dcterms:modified>
</cp:coreProperties>
</file>